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e84d5cff7794a0a"/>
  </p:sldMasterIdLst>
  <p:sldIdLst>
    <p:sldId id="264" r:id="R9e29358c6eee42b4"/>
    <p:sldId id="265" r:id="R45e2594b97bc4661"/>
    <p:sldId id="266" r:id="Rcb42fd95085f4750"/>
    <p:sldId id="267" r:id="Rc99a4abddc7e4bd9"/>
    <p:sldId id="268" r:id="Rbc734af5bd914cc6"/>
    <p:sldId id="269" r:id="R3ed82a2a47224b5d"/>
    <p:sldId id="270" r:id="R400c320231904f62"/>
    <p:sldId id="271" r:id="Rf5954676278f4d2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e84d5cff7794a0a" /><Relationship Type="http://schemas.openxmlformats.org/officeDocument/2006/relationships/theme" Target="/ppt/slideMasters/theme/theme2.xml" Id="R5599228464c2478e" /><Relationship Type="http://schemas.openxmlformats.org/officeDocument/2006/relationships/slide" Target="/ppt/slides/slide9.xml" Id="R9e29358c6eee42b4" /><Relationship Type="http://schemas.openxmlformats.org/officeDocument/2006/relationships/slide" Target="/ppt/slides/slidea.xml" Id="R45e2594b97bc4661" /><Relationship Type="http://schemas.openxmlformats.org/officeDocument/2006/relationships/slide" Target="/ppt/slides/slideb.xml" Id="Rcb42fd95085f4750" /><Relationship Type="http://schemas.openxmlformats.org/officeDocument/2006/relationships/slide" Target="/ppt/slides/slidec.xml" Id="Rc99a4abddc7e4bd9" /><Relationship Type="http://schemas.openxmlformats.org/officeDocument/2006/relationships/tableStyles" Target="/ppt/tableStyles.xml" Id="Rc93f64c5830f423e" /><Relationship Type="http://schemas.openxmlformats.org/officeDocument/2006/relationships/slide" Target="/ppt/slides/slided.xml" Id="Rbc734af5bd914cc6" /><Relationship Type="http://schemas.openxmlformats.org/officeDocument/2006/relationships/slide" Target="/ppt/slides/slidee.xml" Id="R3ed82a2a47224b5d" /><Relationship Type="http://schemas.openxmlformats.org/officeDocument/2006/relationships/slide" Target="/ppt/slides/slidef.xml" Id="R400c320231904f62" /><Relationship Type="http://schemas.openxmlformats.org/officeDocument/2006/relationships/slide" Target="/ppt/slides/slide10.xml" Id="Rf5954676278f4d2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833e64cd6574f5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c194bbf2d1f417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89ada2ba7f2a4b6c" /><Relationship Type="http://schemas.openxmlformats.org/officeDocument/2006/relationships/slideMaster" Target="/ppt/slideMasters/slideMaster2.xml" Id="R351f9c7e7cda48e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7738cc5d36b41f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89ada2ba7f2a4b6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379520f5709843bb" /><Relationship Type="http://schemas.openxmlformats.org/officeDocument/2006/relationships/slideLayout" Target="/ppt/slideLayouts/slideLayout2.xml" Id="R6fe6ac3367ec43bc" /><Relationship Type="http://schemas.openxmlformats.org/officeDocument/2006/relationships/slideLayout" Target="/ppt/slideLayouts/slideLayout3.xml" Id="R816e1f2fdf5f43d1" /><Relationship Type="http://schemas.openxmlformats.org/officeDocument/2006/relationships/slideLayout" Target="/ppt/slideLayouts/slideLayout4.xml" Id="R4298bab0b6db4334" /><Relationship Type="http://schemas.openxmlformats.org/officeDocument/2006/relationships/slideLayout" Target="/ppt/slideLayouts/slideLayout5.xml" Id="Rcfdeeb5cf5cc4cb7" /><Relationship Type="http://schemas.openxmlformats.org/officeDocument/2006/relationships/image" Target="/ppt/media/image2.bin" Id="Rbf643c202868425c" /><Relationship Type="http://schemas.openxmlformats.org/officeDocument/2006/relationships/image" Target="/ppt/media/image.bin" Id="R4c6eb7ec27974ce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f643c202868425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4c6eb7ec27974ce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298bab0b6db4334"/>
    <p:sldLayoutId id="2147483652" r:id="R816e1f2fdf5f43d1"/>
    <p:sldLayoutId id="2147483651" r:id="R6fe6ac3367ec43bc"/>
    <p:sldLayoutId id="2147483654" r:id="Rcfdeeb5cf5cc4cb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229c5431932440c" /><Relationship Type="http://schemas.openxmlformats.org/officeDocument/2006/relationships/chart" Target="/ppt/slides/charts/chart29.xml" Id="R8bd2975865dd4ad7" /><Relationship Type="http://schemas.openxmlformats.org/officeDocument/2006/relationships/chart" Target="/ppt/slides/charts/chart2a.xml" Id="Rfb02d75dc7b94de8" /><Relationship Type="http://schemas.openxmlformats.org/officeDocument/2006/relationships/chart" Target="/ppt/slides/charts/chart2b.xml" Id="Ra32037630478477e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dbc0664563b44b1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286415d9fd5943f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7d9ee53b06544a6" /><Relationship Type="http://schemas.openxmlformats.org/officeDocument/2006/relationships/slideLayout" Target="/ppt/slideLayouts/slideLayout5.xml" Id="R14be11c913f34a7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c89f43c53e44d73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c0a02b536e345ab" /><Relationship Type="http://schemas.openxmlformats.org/officeDocument/2006/relationships/image" Target="/ppt/media/image4.bin" Id="R4e461946733c4425" /><Relationship Type="http://schemas.openxmlformats.org/officeDocument/2006/relationships/slideLayout" Target="/ppt/slideLayouts/slideLayout5.xml" Id="R5cb81fbdd1a34b16" /><Relationship Type="http://schemas.openxmlformats.org/officeDocument/2006/relationships/chart" Target="/ppt/slides/charts/chart15.xml" Id="R0af41595b37a4cbe" /><Relationship Type="http://schemas.openxmlformats.org/officeDocument/2006/relationships/chart" Target="/ppt/slides/charts/chart16.xml" Id="Rfde07b241df845d6" /><Relationship Type="http://schemas.openxmlformats.org/officeDocument/2006/relationships/chart" Target="/ppt/slides/charts/chart17.xml" Id="R4fff6e3113a0459d" /><Relationship Type="http://schemas.openxmlformats.org/officeDocument/2006/relationships/chart" Target="/ppt/slides/charts/chart18.xml" Id="Rbe89bc8eb98a4ab4" /><Relationship Type="http://schemas.openxmlformats.org/officeDocument/2006/relationships/chart" Target="/ppt/slides/charts/chart19.xml" Id="Ra60528211317464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eff76f8914664abf" /><Relationship Type="http://schemas.openxmlformats.org/officeDocument/2006/relationships/image" Target="/ppt/media/image4.bin" Id="Rfca661c6a2fb4724" /><Relationship Type="http://schemas.openxmlformats.org/officeDocument/2006/relationships/slideLayout" Target="/ppt/slideLayouts/slideLayout5.xml" Id="R8debc6ae820b40c3" /><Relationship Type="http://schemas.openxmlformats.org/officeDocument/2006/relationships/chart" Target="/ppt/slides/charts/chart1b.xml" Id="R6440039de08e41c6" /><Relationship Type="http://schemas.openxmlformats.org/officeDocument/2006/relationships/chart" Target="/ppt/slides/charts/chart1c.xml" Id="R6767a520aaf640d0" /><Relationship Type="http://schemas.openxmlformats.org/officeDocument/2006/relationships/chart" Target="/ppt/slides/charts/chart1d.xml" Id="Rb0e79fcdd4974216" /><Relationship Type="http://schemas.openxmlformats.org/officeDocument/2006/relationships/chart" Target="/ppt/slides/charts/chart1e.xml" Id="R0ec5e256c3624a7d" /><Relationship Type="http://schemas.openxmlformats.org/officeDocument/2006/relationships/chart" Target="/ppt/slides/charts/chart1f.xml" Id="Rf2c119d6525b4cf7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d0218077100426c" /><Relationship Type="http://schemas.openxmlformats.org/officeDocument/2006/relationships/image" Target="/ppt/media/image4.bin" Id="R24ebcf5d24d4464c" /><Relationship Type="http://schemas.openxmlformats.org/officeDocument/2006/relationships/slideLayout" Target="/ppt/slideLayouts/slideLayout5.xml" Id="Ra515bc6cd4ca481e" /><Relationship Type="http://schemas.openxmlformats.org/officeDocument/2006/relationships/chart" Target="/ppt/slides/charts/chart21.xml" Id="R698871937bf644a2" /><Relationship Type="http://schemas.openxmlformats.org/officeDocument/2006/relationships/chart" Target="/ppt/slides/charts/chart22.xml" Id="R35f01af6a066442a" /><Relationship Type="http://schemas.openxmlformats.org/officeDocument/2006/relationships/chart" Target="/ppt/slides/charts/chart23.xml" Id="R42a326c4943e4a76" /><Relationship Type="http://schemas.openxmlformats.org/officeDocument/2006/relationships/chart" Target="/ppt/slides/charts/chart24.xml" Id="R7b8fb90474fb4757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Smörslottsgatan 22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5.628788</c:v>
              </c:pt>
              <c:pt idx="1">
                <c:v>5.021277</c:v>
              </c:pt>
              <c:pt idx="2">
                <c:v>5.297872</c:v>
              </c:pt>
              <c:pt idx="3">
                <c:v>5.450549</c:v>
              </c:pt>
              <c:pt idx="4">
                <c:v>6.000000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Solbacken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5.739130</c:v>
              </c:pt>
              <c:pt idx="1">
                <c:v>4.909091</c:v>
              </c:pt>
              <c:pt idx="2">
                <c:v>5.030303</c:v>
              </c:pt>
              <c:pt idx="3">
                <c:v>5.500000</c:v>
              </c:pt>
              <c:pt idx="4">
                <c:v>6.833333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0.916667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0.166667</c:v>
              </c:pt>
              <c:pt idx="1">
                <c:v>0.250000</c:v>
              </c:pt>
              <c:pt idx="2">
                <c:v>0.583333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0.500000</c:v>
              </c:pt>
              <c:pt idx="1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bd2975865dd4ad7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b02d75dc7b94de8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32037630478477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Solbacken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Smörslottsgatan 22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7d9ee53b06544a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af41595b37a4cb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de07b241df845d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fff6e3113a0459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e89bc8eb98a4ab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60528211317464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c0a02b536e345a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e461946733c442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440039de08e41c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767a520aaf640d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0e79fcdd497421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ec5e256c3624a7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2c119d6525b4cf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ff76f8914664ab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ca661c6a2fb472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98871937bf644a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5f01af6a066442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2a326c4943e4a7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b8fb90474fb475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d0218077100426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4ebcf5d24d4464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2017-02-01T10:49:18.843Z</dcterms:created>
  <dcterms:modified xsi:type="dcterms:W3CDTF">2017-02-01T10:49:18.843Z</dcterms:modified>
</cp:coreProperties>
</file>